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D5CE3F5-19FE-4052-BFDA-73DABE04F5A7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DD08C79-252E-493C-B4B6-102874C9A60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Foods in India</a:t>
            </a:r>
            <a:endParaRPr lang="en-US" dirty="0"/>
          </a:p>
        </p:txBody>
      </p:sp>
      <p:sp>
        <p:nvSpPr>
          <p:cNvPr id="14338" name="AutoShape 2" descr="data:image/jpeg;base64,/9j/4AAQSkZJRgABAQAAAQABAAD/2wCEAAkGBhMSERQUEhMWFRUUFxgYGBgXGBgYGBcXGBgVFBgXFxgYGyYgFxwkGhcXHy8gIycpLCwsFx4xNTAqNSYrLCkBCQoKDgwOGg8PGiwlHyQpLCwsLCwsLCwsLCwsLCwsLCwpLCwsLCwsLCwsLCwsLCwsLCwsLCwsLCwsLCwsLCwsLP/AABEIAMIBAwMBIgACEQEDEQH/xAAbAAACAwEBAQAAAAAAAAAAAAADBAACBQEGB//EAEEQAAEDAgMFBgQDBwEIAwAAAAEAAhEDIQQxQRJRYXGBBSKRobHwEzLB0UJS4QYUFWJykvGCM0NTg6KywtIWI2P/xAAZAQADAQEBAAAAAAAAAAAAAAABAgMABAX/xAAmEQACAgIDAAIDAAMBAQAAAAAAAQIRITEDEkETUQQiYTKBkXEU/9oADAMBAAIRAxEAPwDyYldDTvQzzVwPcBeKeqFYwq4p8UIdUVh4eaxi4YrimFQP4BXD75BYAZrBuV2tVKdX3CKKvE+C2DZLsA3eavA4DxVW1ufkrirwPj9lsGots+7roA3eS4KvLqT90VsnIeAWBRVrvdkUHgV1tCodHf2lFOBqRdruogI0/o1oFsz+H1VxSd+VcbhncffVFdhniLnoZKVtLYaspsO/KuiRpHgjuoAZyeZPopSwwcbNH2U3yoNMBtTqFYT7C1W9jti4BtlC4OzGTe1phN2ZlRmwV0SnXdktNw4Dr9Eq/s8j5YdysfAodzUUXdlCILcwQrscCnTBRYtU2V1pChciY4WKCmV1QBYxw0l34KgsuSsYsKSKyjwQficV3b4la0YL8DgogzxKiGDdTxLKKKMOFVruHqibXD31RCWZh1cUuSoHfy+SI08I8EDBGs4hXbT5KUcO55gSevuFu4DsIZvM8NP1Txg5aFlJRMihRc6zRK0qHYNR2cN816GhhWjIK2KxbKYl3QDMq64oxVyZF8knozKH7NN/E4nyXcWzC0BNT6uPvmlcb2hWqHZA2WHdnyKRFDMPbIOeoUJfkQjiCKR4pP8AyYxU/aZjRNHBufuuxs+qT/8Am9cteRQYwj5Wztk6TY5TuTTcK0EQLZa5boRXUGTBtw8lL/6p6KrihZn9n/t3inuLalANj8TQQOPzLapY74jdo/NuOY+yWqUmkQT+o4pLa2IMZGAR5AgKXJzylsePFFaRbbxDnkGps7JtAB2gdy1RZokyTqc1mfHgi1ybrRw7trTnyUFPJSSI5h3GOKapNI/RXphok5nibKzO0No3cGjl9k6pEm2w4qPi5gcfcoNWpOXirPcwzLtryjnKox4mTcZ55jhuRcnoyQwMa3ZiMhoBfmlaeJLyQAM+Xglu0MY0HuDZnTNUw7m/iMcjqklyO6HUVVjjmEiC0EcbJKvgnA2b0ztzWjTxbPzAERbeo3Egz3PUeAlN2r0WjK+C6JLSOYQ3MMwZC23VxEZH3qqUqobZwD2flIkj+k5jkrR5I3UmI1JaMgN4z1XAvSP/AGep1W7dB5HA3g7iDcLB7Q7Pq0fnbb8wu3x06wuiXHKOfBIzjJ0ChQcUt+9aEn30Vfjnip2U6sbIXZskzijGRVfjmdfRaw9R2FEn+9cD4hRKbqeaDid3vorgHcFwRvV280wEjoa5OYDAvqHc3U/RCwmFL3QOp3BelpNZTaBIACrxw7ZeifJydcINhMM1gho98VoUVjP7Zptyl3IW80M/tHPyNAnUnJXfPxxxZzrjmzax/araQ3u0H1K87Wxxe8ucc0BrwXd+51JmVSps57Q5grzebmfJjw6+PiUTRo47ZiQJGqHie0dIF9brOdjZ/FbldcbWB7rAXfTmo26KqPrHn4otidkTlJz8lPiXDov4+aRd2c6p3XEcLmx6J3B9luaA2cvNasDWv9l6teNORlUdiZEaJj9zb+KZB1RP3dvADmhQtiVNhI0npdNUK/K3mhPpNGR5xmqVHNiBmEuPoOTQ+O4mAQOtkGrSIuTMaAx6ZpenQJbIIG+SFVzxkL+iP+gaH6LpEgRvuocUG2cPfVLMpE37rTwXG0bgkSiDBoUMZSIO0BPAKfFFi1g4G3pqgskC1OAdUahh3/l8SfKEyk9AaODDkFzxAJF4aD5FEq7QbO1lwjxiyZp4dzT82zPD2FZ2AGbnEzyunpMXsxKg8njGo+2i0qTW63B3ITuzm7lSrhB+U8wUPjWzdhp+PNJwLDfKBfa4GM16DA45tdl2wfxNPu4XkKA2HgviJifpEei1GYtrXhzDcbsiNy6vx+V8b/bRHlgpa2C7b/ZSO/RsNW/Vv2WJ/C3+yfsvodKuHtBGRErI7Vwhb3mfLqIyO8cF2cvCn+0SfHzSX6s8keyH8APH1C7/AAd28HoPsvQMp1YGUbiAPohupPJmD0IH+Vy9EX+RmAeyHe2qL0JY7UD/AKVxHojfIz5oBwVwBuK7HVM02ACVCUqKhsPiDTbDAATmTf8Ax5oGJxBzJPM/VEpu8FHNBtElI+RvDFUUnZWhhtq+06Nd3JNVS2IAiFw4aGjZkRpp4KoG/MJJfwdAKlEvsLeKHUwZFiBzRalSJhMYenN3zOg3DfzUx7F6HZ85yeAt+vgtCngyBAAACI5/dOW73uRmsJbZ3QI2K8k3AjqFY7QOZ+qA6rUBALSQdVcuJ/DBC1gaCvxH5hI0NkNhB/yoyq0iHCb+CJXawiW5rGAnDOcYyH0TFHs+mDBcSVylW7sjMaBDxTKlRv8A9Tmh25yFfQf4NjC0gdCl60A7IF1emSxg2y0u1gquHZN536W+6DXhtFRhzlbmfuESk0hMUwJuRYaZI1TAN2HEOO+xlFIDA0e0RTs72OaKe3GxYgBYWJeQxxadonMbl5bF16oIcS5oBy0jIzAT8actFHxLbPouG7UDh3i033WWhRxVMiCAM/FfOMP2uIBgtnnovR9k9uNedknJb9o7BPi9iepbhGOdtB0k6TZSphTELN2iIc0xvjxTNDtXRwTJxaINMIamhbPRI4ioG3AI1WmwApWvhmMZAcXczKzbqzJB+wu2QJa9wAmWknxB3b16HaDhoQfArwOLoRcHn9iE5gMWacbLwJE5GBwcBnzXXwfl9V1kiPJwW7RqYnDhhLdk21G7Tnu6IMDibZAH6lNjtJtZoPyuFiDIBFrgxcTHJQ0xps9CVWaV3HQIN1TEQ1u4+H6qJz4cfl81EnUc+Z4d4B0Rqud0Boi4vw0XHwRz8RyXn7OqguEbsWBsMhr4ps7x+vrdDwtMZ7gBfxRKgiQDM8iiCWWGFKoRYAD0QDTOQz4orbDPmFdoCSUjJHGUXE74iSVelUuZufVDw+HDiJvmeEaTdWxGNFN20TIiA0Gw4pclFG3SHaRbEOEE8Poruo37s7+aEztJlQAzc5c/qrCq4EDaEnQjxvomWBHFhm1zqByKGbndHBcfUcSZsUHbMx78wlcjUdeev3XGYmCcyOSYZRBzJ5XQ30d2Xn4ImAmoLR5W810UZuT74ov7w7KZGXL7KUqxmNEE0ZoqcM0Xm/MXTtBrS0RGVwPqkHN2tvZIm46/RdweFDHFwGyTBdBMGLKiQrH6tG1gC05+imFZ8JpJJI0aN3VVbigbAgdYv1zVK9EuBBcb/lstRk2sFcTiKbW2YJMTfLmvP46uwkwARcI+LwJaNj5txdmc7A5IVHskkAEFo3yPZSpVk64SSRgYKmS64sDlw3LcpNa0m2ycxz4klShg2sc7aB4ZX8CqYfA1ar52QWzYTeN5Eqs5dhouKDdm4qpVq7LrjS+calP4/AYphmmRyP3RcH2G5jg5xg6EehC2G4SD3nEzkQIjncnRT9wiPJyLwB2Xi6xGzWaATlF8o3kp2q2T7hADTOf1/wAI9Mk6bvYQf9If0pVwRc3ugeOfFZlUTLHEsJyOnPgvQvbcaWy/wk8ZhBlbqsZMV2Qxrbucbd/ISOi1cPjJABN40EA8vqFiGqQC036adUbA4iDskRuM66GTqqQ5HFiyjas2y4cPfRRc7+kHlH2UXb2RE+btBBk6iD0yRG+SFBgpljA5t159nWGwVMBonI38yExWw7IkQhYWnDORI9CrsiZjLemsUlNpIEE8lethHAZgclw03C4EcNEU1CW+/VTaCizacCx+XeFn4vsxuw5wsYOd89y1qmUxIdxgobeUjL2EFfgyk4uzx+Gw1drwXXboYK9xhQwta4CTAMk2QcXtuZsstOZGg3BCwOGLYbM8Xb/FNOTbseUu8Rl2fdi5VHUjtCQiuqWIg2OoieQ3KPO77JP/AEQJhsQQPk6kwrMpl1zHHkg0ngAwjYfFsJ2dsTum6bYtCpqUtotLxKbZQBEC/FZh/Z6kX7RdfcPqnqIMQDlZFbGlVYZyrhA02ABOZ380jhqUOIBkHfpvAtZNVKZBzsdI11uuyQwloG1eJy8QmRO2UxPZjHuaXtkNuDOR4jVPfDtESk8PiHkAECdYkjzTcXzPTJEFu6FaWGawGGkgm+p46oVakyrShr+6DfQ8lqx4FLNotmADfTlN4QoaMns8xgca01/hbFha9+AmV6KhjG05DbxAECwP2RqXY4Bm/kj0MOxpcxskxJkW8YgpJLOCr5FJHMDRqkTVDdqbAWsY1OqZeC02ExyVq7izZABMmIborYWnUG0KkZ25bk38RF5yIOw5c6evBW2i3OybqMAALYEH0lAa/anZBk5kmfAIVWzWHw7pzdysi1OJ5n6wlG4cidmeIyXX4kmAbRnb7o3jIKC4jZcLNk6HLqAlmYO8OEz6mU8yuALun16K9JhMkgcBqfBHbBpClHsRrWgfvFUcy2bmfyqJpwbrE81xV7IGTwE+Svh60WIvyz5JRmGdTJ7+0CbA6DdvTLGkwYsdZyUmqLDmAdtEiC2b33j6keiar4d4cDtTukLOoNI2zOognpAzt+i0Wudsi874yB3xyhK2CgzD+bu+n6KPY1sw6ZXMOGOs6x4+7q5w2jbx4LXgFZG6NNppiQLazA4Rqk8QwXvCvTpjKBw+3BcOKptzjOOqW7GpghXEG5mNytTJ2Zt1t5rpqUz3nNDQNSRHRUdiGBzGhzZfJAm8DhuQ6hLhzZ+hjrHBXbT2hmAeKvVoscSSCDAuMjukaKrRwnn9EayCxcUtqdnMEiYME9UP4DQ4OgSnajjfdzuoKQj2eiAboWxorQ00WtdOc6JllS3eiRnGXJdFPK8cND4q7NmwsPLy1VETb8O0WB3zWMW3dDEKz8DswTdu7W+WSp+8AWmw0jxXH40wYPiD6xZML6FbiKbHhhNzcSuYug4gGmWA7QmYHdOZvmsmnTLztPpkuJElxsB/LC0WOOomZvI8kM+jNKLwa2GYCIU/dNk7RjgYuBulLNqmxtztx8UpSxr3VCx1OGgyDIvexEGZWbBGNmmMROSC7tB7SBsg3iZgQjCrOQkR7KzMOKvxHbZlmlwd+QGSDsMUnbNUYsWuLcdUIYpzzDYHGZPRDfTk2aCeuSIcPI+UT084lNYqLuwgBAqFzuZEAePu6O3EU2gAR9Eu3A/mPK9v0yRWUwLmDGh09ytrIKD0MawzImNRv6pbGd4HYcAIjfwvvuV11FvzRnkD9BmUvQxT7h1JzAcpOm/08ULsZRew2GwBBGbvpZaVICJFonKyVoukSDn46pimSLGZ8oVUktCZYL9yPHzUTHxuSi36jZPl3aLXjZLBIIuu4as5oh2fD3mjteW2FxuVatSQe7loPm5xqFK7wV/gbDuytmfXQ71ofD3X3jf9uaUwtOQ3ZiwGfLgmNi9iQeP6KbMF/c9obVM21F5HNqtQfFnWPUA+PolGmox4c10bxmD9wtMV6dQXgP3HKeB9lZUx5RaB1agAtc7uOaFj6rCwbdibC1w6NCNVDQLTey6zHwb5axuQbyZIE2iSG0hMxJfAIEbwQsbF9oVv3kUmtaZMfEjZO8wbxA0zXpnvb8rsozyDgciCFZjGB0mBtXB32j6BPGSWwphDVaABEKgMmxtuix43hdcG5bVxmmqB3mT4dCtdktAGYeIkA65z/hUdRaLNYGiZOsp51ARNhwAz+yGKjQ649+KziC2JtoSdGjj9EYYWDeDARnNbuM8V0MPQnU+hRSoWTMzFds0aTtkuvuANtc+iYa9joc38UZzkjvwzZksaTvLQTwuuFrouInj9kdBw9FWUhPAbkDtelU2ZZT27aEgjwTdGmRu9/VEq90SHc9FtrIE6eAGDw5dTAI+GYsDeD9VR/YtcGRVbA02M7ZWWRju2w0kXceP2U7G7ZrGr80t0taeeqCaov8clbNilSqSQXU+Nj01Rxg8jv1aI80/TqNLe80CffNZ+PfVgCi3aE6kgItekFl0Fp0y3jxIuOquxkZG54fVEo0O7fP3lvRKVMQbfoiKUqCRE+H6JPF0a5tTiDEukTuvPDXgnH4eN54CZ3oNR4g9x074MLNWGMqdi+Hwgpva5z9p8EAA+ZvCLXqyZdmPdtUuMQSIDWg7xn+ivTaN5mcs56zZKqSHbcnbNHs9sQDE8QMhx+iZfQgjjOnn73JZgJaC3TwTzsSSNkfMfcAalUhom9i7nGe60kb5zUWHU7cxBJOHoCpSkhryfm2e64jeNoGDqIUT0HqeexdHZeYv5dPFKVq94MCOh8V6PtPC3kZrKx3ZjazQQYcN+vArT4usmg8ck8sEx5ABaY0kzmLX3Wi6cGJY4CQJOcX9EHA4PYpuYTm6RvyiyYDMtrS3pdQkUIzCHNpI4HLwK5+77YzbfXZz80VlUt5eR8VHOdnAAM8AFJjJjGHbUAh3faP7hEmxHCTfdmit7PFS9NwB1BsUgDMTU2L6EZdUVzYPdcXRcG/jK1qshoIcG5g+G7Sdhwy4tP0WXjsAKj2H4tRsHvNER0K3G16jw0bbe6bhzTtEbgQRHOCuYqkD3vXfomr1BUmmKYfunu35/VaDKkmTbp+q5h8GwCdqd8ormlokCR0B81oxxsnJ2wWMpCqINQtbqGC56rtOgxgDGZDU3J5mUYweFvNSm2De3SegCN5BeKO06c2g/dGFJzcwOE3VqW04S0x9Vyox4zi/VP5ZP0sDvF/ei5Up67NlRxLfmseH6ZIwuJIImy1/YaFW31i6r2rgvi09lrtnepVokTmPRV2QN55n0QWqYcp2jxeM7JqU5BBInM5bs1pdhUoIM8wtzHYHbbsuLgNCNNMl3szscU27NMFxP43W03INXg6Xz3HOxoYwC56D6olAaxnqUWj2eGmXXOs/S6Y7u7lHmnOQCQNkojTG8hdaQZmQfeS48yMw0b+C39ABr9olsQQd1pjOYQH4g1RYwOsnnFgiCkC5uyNoG17Cc5/ynBgnMBkADh6BLTY2ELU8EG3Nz7CM3C7XzMGznOoTAAsSJB0+yM6DaC2FSKQrYvhqZpWExlvtwvIWb29XLnCgwnbqCXkWNOjMEg6OcZaOp0W1isSaVGo4CRTaSOeTWcS5xa0Disns/sv4cl7viVHmalQxLnRAj8rQBAAyHNWUaRo5ZejssaGtBAaAABEACwURyzgPfJRamUswqNUVaTXZyIPMWPms6rTLXZSFbsnFbB2XfK7Mzkd/L9Fo4qhC6uq5Yr7RyN/HKvDGfjWj5Q69j+nL7oBqBpzMEWMTOqYr4SDIEjVv2VKmy/u/LaxN+kLgmqdM6o5WAdOXGA4nWYuuYvDVmsPwu+dQTbirDDupw5u0ecEHoDIVm9quk5NnnHLOylSQ9spRp1WAEgXzE5dQmsPiieSD+9yIM5xFiOcg2TGFhptB5weiRxsPYZZXgyYlEfiHEZQ1wz3bjfRV/d2HcPJLPa9ndmxyIzHU59UKaCmmxgYp1MAOMA7teoVmYwGZJ965paiGmmWVAXNPzbUGOIgwiVuxnhpfT7zBlBmRzlbq/AuvTQpm8y0jqZ8vVMtO0dkFvD3osClUqsguaRumQR0n/ACmBipGs75WuhXE2g9zO6SOl7b0u7FbbgJtOaUY9xFgSeE3TdBohpIi97e4Tq2K6Q0/CtaJmZ1m/+FQUiYi5558kw+s1g2sovcyPdlelWFRu3aDqMvFUcU3RNN1Yq6oR3HGI039QhYWizaO10JvbmhudLt4JOZgcb6qwYxpiR0kx94U87G8C1A1p7rptGoHC6YfUa0AS6/HPyQnVqYPc2nWuC1dZjGaUnmd5Bk+KdIVsK8u/Fp4RpG5DYbXDj9PPika9eLgFoG6+fC/kmaWPLWwWyDkeHG30QVXk3gYuDc8/UITahdPdtw0GqFtzeTO7gNL+7o23W/A3PcBPiSFnkKDB7ACIgjSZPNFZUbYztHcA4kDqN6o3B/8AEtPC5PBo+Y8loYbsyLklnBsbX+pxBPRsdVTj4JTElyKIKi8A3DonMggdVpUcPtwYgb944fdVpUGA2Enee8fE5cgj43tBtCkaj5IEANHzPcTDWNGrnGAP0K9Dj/GS/wAng55crejM7eb8WpTw1P5WRWqaZEii083hz/8Ak8UkOzD15iVbB4OoA59Rw+JVO3UIuNogANafytaAwf0zqiVqO8tPP9SpcklKVnTxLqqKfwh2gd4j7qKMoW/D5KKdIrb+zxLKfD0WpgMbst2aoOxo6Pl4O/l46a2uEm0uI8AjspD8w8AqRbi7RCSUlTNDE9mnMXGYWZVw0TbxEp3BudT/ANk9sascJYeQmWHi3wKd/iFI/wC2YaR/N89P+9t2/wCoNVn05F+xFdoPGTEo4YgGIN9DKsMO14O0LixIgOHlcLeHY7HjbpPDho5pB8wUtW7HeDOyD0g/byXNP8SSzHJVc6ezEqdmgN+YO5CHdQlQSLCbaFbbqbqd9lw6SPv5IYpl5mwt+ESerSZGa5Jcco4kqKpp6MiljWm2z3p/NHqmm4h1wBzzPgU+/Bh0gutxEHwiTkl3YTZuAOe8cYE+KHUPb6AU6f5i4DnPjqmsHV+E6adSN4ABB3GC4X4i6tTrmC0bI/rMA8jxQ3PAMFzIGV2kjqNOiFVoa72aX8QbVEOIaTvFvH8PWOZVK/ZcZbrcffVZ3xgRLW7XU3POFKFaoPlJbwDpHVpBHkipP0FLzBoNZVojKGu5Ov8ATOVejSkDYdB16+vou4btOsBBc082yPFuz6Lj+2qbXBrvgydNlwJndJ+qakLkB2jga7g0tc1oHGxCNQw1QDZLu7rcTfQRaFpU8e0X2Wndd0Dps28ShGq05sbxkmPD3kg45tG7OqYq5rAQNnbGYDiczrayn8ONR21ZgOjZPha/6o1TtSTAdTn+VsmOG1I8kNz6rv8AePG7vlg8KYb7CZJGC0OzXg2A4SDxvuR2uqCzqJE6CCR0H3KDTwBIhznD/W/6uXWdmyO45zub3RG+xM6o48NQar2cXgQI3ggi3IwNyUqYVottN43LjOeTZKPVw1Jphxpg7miSDpa/mr0KgbZotptEN52Ak6aBDpKWka0vQZw7RBaHk6W1G4uAgz/haGGpPmJI1tBIne5wgGDoJXGVjlJ5CRPU3KYo4eobNbA8B911cX4zbtkJ8qWglOm1lzd283PibnquioXmyOzseO9UdlvsAgDtth7uDZ8dwttzs0W/1VMjyZJXfUYLOP4c1uWhitUp4emalZwa0anMk5BozcToBcrNoD47xWrgt2Z+DS2gPhgiC98G9Ui2fdBIzJKcwvYbi8Va7xWqjIxDKc5ikyTs/wBRlx3jJPPwZ4eH6KPJOUsLRWEYrLEQaecO/uP1kKr9jLacPCfJNuw1sx4x9LoPwY16bQ+y56Ze0Kua38zv7R9lEZzL5f8AV+iiFBs+fgt0D/D9UyyP5vE/dJ06x3z0P0TDQJ49ULDQy0t/m8/umaVRv83/AFeqUpGMz78UVvM9EbAXOFpTtQWu/Mw1Gu/uZBPVMsxFVvyYhxG6pTNQf3Na13iSgMvkffT7olJw1eepH1Cym1o3VPY2O2arfnpUn/0Oc0/2vbHmo/tigY+Jh6jeOxtxyNOYVGVNAZ4n7gItzu6kn6Ki5pfYnxx+gNfGYJwgVmNO6qSw+LrpdmEYfkLXHQtcCPEEj6p4mdLbr/dVPZNN130qR/qYwn/tKjJKfhRLr6JnsmqdrSMtdrcfXjklqPZ+IB/+yIHh5hP/APx2iDLDUpn/APOo4DwIIVn9nYlg7mILhueym7xMtU/jGTM2rU2QA6BuygngufEa7Nt/5RJt5rQpU8Uz8NB08SyTvi4UptxUkijhwTqXz4xmk6SDgz2vys4TltQDG+EYMfoDGhMEdHRw0KdqMxmXwqTtdoOIEjIwQD6rtLC4zJv7tGv+29IR6yBgSZWGRz4X9E1Qw4fxjQ/rZFOFxTomph2xlDarz0lM0ey6x+bEuO8MpMaB1eCmUZMGCuH7IaSD8IB/DvOHhK06H7Pki7Y4Ex6XQKXZ74gYus3gPgfSkrfwlxzxeIP+pg9KYhdEIwW1ZKXZjZ/Z4/maP9A9XE+iHW/ZoP8AnrPI3bTWt/tYAD1Sp7FZ+KrXd/zqv/gQuD9nsMc2uP8AXWrO8nvPoq/JBaiv+idJPbf/AAY/gOFpDvPaB/M+B52VB2l2eywq03Hcw7Z8Gyh0f2ewzTalQsc9lk8L7K1GMAGYA4G3hkj8z8SA+JfbFW9uN/3GFrP4lgpN8apb6K4qYyp/wsO3hNZ//iweJR6YAuDnugzyRDV534BB80ntm+NLSEx+z1Jxmu99d2nxSCyeFJsM8WlaQgCLADIDKOAsAgbR3+i5tHSP7RPqk7DdQ8zuPn6ArhadGj3zCVdVcPzHo0f9xCvTLoyHot2N1L7M/hI5bK58MewPo5VFR+6f7UN7nm9hyz9T6LWqNQQ0Ofn/AOyiX+LV/Kw9T/6qLXH6GqX2fO6IRxryXFFEdBtFfeoosMg1I298FMQ2496qKIgGmZDqrVjBEarqiAVss83970eqe6ooswhmn34q7MlxRYX0JSdb3xRGuuoomMFaFduqii3grCtNlSoMlFEFswJ5sTrv18UnhsQ47Uud8x1PFRRBDM1qVMHQXXa1MRkNNFFFUl6cc0BhgaH6otNogW0+gUUS+hCbA3BcPvyXVEzEB6Dmgt+ZRRTltFfC2It74FCYwQbDL7qKIxFF8UYiLJenVMNuddeCiiC2N4H+Id5UUUT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Flatbreads are common in the North</a:t>
            </a:r>
          </a:p>
          <a:p>
            <a:r>
              <a:rPr lang="en-US" dirty="0" smtClean="0"/>
              <a:t>Rice is more common in the South</a:t>
            </a:r>
          </a:p>
          <a:p>
            <a:r>
              <a:rPr lang="en-US" dirty="0" err="1" smtClean="0"/>
              <a:t>Chapati</a:t>
            </a:r>
            <a:r>
              <a:rPr lang="en-US" dirty="0" smtClean="0"/>
              <a:t> is eaten for both lunch and dinner</a:t>
            </a:r>
          </a:p>
          <a:p>
            <a:r>
              <a:rPr lang="en-US" dirty="0" err="1" smtClean="0"/>
              <a:t>Chai</a:t>
            </a:r>
            <a:r>
              <a:rPr lang="en-US" dirty="0" smtClean="0"/>
              <a:t> tea is a very common drink in Indian culture.</a:t>
            </a:r>
          </a:p>
          <a:p>
            <a:r>
              <a:rPr lang="en-US" dirty="0" smtClean="0"/>
              <a:t>Indians tend to use many spices in their meals and dishes</a:t>
            </a:r>
            <a:endParaRPr lang="en-US" dirty="0"/>
          </a:p>
        </p:txBody>
      </p:sp>
      <p:pic>
        <p:nvPicPr>
          <p:cNvPr id="8" name="Picture 7" descr="chapa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343400"/>
            <a:ext cx="2873899" cy="21526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0" y="5791200"/>
            <a:ext cx="1752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Chapati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small meals a day</a:t>
            </a:r>
          </a:p>
          <a:p>
            <a:r>
              <a:rPr lang="en-US" dirty="0" smtClean="0"/>
              <a:t>Students bring lunches to school in </a:t>
            </a:r>
            <a:r>
              <a:rPr lang="en-US" dirty="0" err="1" smtClean="0"/>
              <a:t>tiffins</a:t>
            </a:r>
            <a:endParaRPr lang="en-US" dirty="0" smtClean="0"/>
          </a:p>
          <a:p>
            <a:r>
              <a:rPr lang="en-US" dirty="0" smtClean="0"/>
              <a:t>Dinner is served very late</a:t>
            </a:r>
          </a:p>
          <a:p>
            <a:r>
              <a:rPr lang="en-US" dirty="0" smtClean="0"/>
              <a:t>Warm milk with flavoring is often taken to sleep</a:t>
            </a:r>
          </a:p>
          <a:p>
            <a:r>
              <a:rPr lang="en-US" dirty="0" smtClean="0"/>
              <a:t>An afternoon snack is eaten around 5pm</a:t>
            </a:r>
          </a:p>
          <a:p>
            <a:endParaRPr lang="en-US" dirty="0" smtClean="0"/>
          </a:p>
          <a:p>
            <a:pPr lvl="8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Mealtime Customs in India</a:t>
            </a:r>
            <a:endParaRPr lang="en-US" dirty="0"/>
          </a:p>
        </p:txBody>
      </p:sp>
      <p:sp>
        <p:nvSpPr>
          <p:cNvPr id="13314" name="AutoShape 2" descr="data:image/jpeg;base64,/9j/4AAQSkZJRgABAQAAAQABAAD/2wCEAAkGBhQSERUUEhQWFRUVFxYVFxcYFRgYFBgUFhUVFBQYFxUYHCYfGhkkGhcXHy8gJCcpLCwsFR4xNTAqNSYrLCkBCQoKDgwOGg8PGiwlHyQsLCwsLDQsLDQsLCksLCwsLywtLCwsLCwsLCwsLCwsLCwsLCwsLCwsLCwsLCwsLCwsLP/AABEIALcBEwMBIgACEQEDEQH/xAAbAAACAwEBAQAAAAAAAAAAAAAEBQADBgIBB//EAEIQAAEDAgMFBgMFBwMCBwAAAAEAAhEDIQQSMQVBUWFxBhMigZGhMrHwQlJiwdEUI3KCkqLhBzPxU7IVNENzg8Li/8QAGgEAAwEBAQEAAAAAAAAAAAAAAgMEBQABBv/EADARAAICAQMDAgQFBAMAAAAAAAECAAMREiExBEFREyIycZGxBWGBofAUI0LhUsHR/9oADAMBAAIRAxEAPwD5MvVAvSopozyV0uZXrV09nq4IVuVcELszpW4oOsbot6DqapySe3icKL1RNk8iiii6dPF6oovZ08UXsKLp08XqkKQunSJz2bx3cmrUABPd5BO41HtzEc8jXj+ZJk0ZhX06DXGzapLgI3MloM/zOQMdoaDJm8dVFRgqU4c0xbeCdQVKOIkFoMQc198AiJ+tVjtl7WfRdLTbeNxWy2bjaGIEA928geE6cbOn5qBkKfKWBtXzlmy6THZg8SeGvmkW2NjhzjmbkO6J03ap9Uwrqbry08eiJo16dUBtZv8AM0X9N3y5LtWDkTtORgzA4XstXq1W06Lc7nmBBHU67oC3zv8AS11BoBrPDy1hylrXMDi0d4DDrXm86Rqi29iu9g4Wo15+6SGv8ufoiqGCx2Gl2Iw9Wu2MvjqVCAN2hItzCel4PIzEtUf8TE+E7HCYdi2MP2fA7IdftZrX5eqC2tRr4Gv3VR0OgODmOOUg6EWuLcEVitvOYQaNAgiIz1MzrSNcoG/gkHaDte+uzJVoZHN+FwcR1kQQ5u+LXCMoj/DBDuvxCG4rbzqzm98S/LoftRvGsFX7QxTH5SxxyiJzCCI8Rm+lllaNelUAzP7uoN5ByH+YfD5hH1aeTDv8TXOdI8JBEGALjlmRVqU27QXYNvMxiquZ7nHeSfdCYgEGCCOqYs2Y4kaeoRmKwwqMgi40PD/CNnAMBUJEzqi9e2CQdy5TIEiiii6dGveBdZkqDyuhWKR6UoF0ZrsJWMQV2MWUJqMIXCMyuCghjSr6deUPpkRgsUzpwQL9UbUeIQSZXE2meQovV4mxM8hewvYUhdOnK9XsKLp08UhRerp08hewvV4unTyFqqTRicEwN/3MPmaRvLCZBA+tFl0y2LjTRe17SRe8cEqwZGR2jazgziEwwTD9eyc4zZTK4zU4p1TJiR3TzvLHCw6aIBmGdTOV7S1w3EIFcNxG6SDHuz9vPpACz2kXY8ZmzobHTyTvD4zB1SA8VMO77zPGzzafEPVZBivptuvfTVuROdivE+i4TspUqGcNiKNZu7xQ/wAwQCPVMqm18fhRlqMqwPtQKjI/ij81h9j4tzCCCQRvFit3ge2NVtIAuuTbNcgea9HSA/CcRB6rHxDMR4vtP3pOdrCd80xKTY2k2oCBTpEH8In5WTLbfaypJz06Tv8A4wDHVZyr2sJMCiySYAEzJ0SG6V1O0evUowiDaPZmo0ksaCOG8fquMBsh4pvY5paS4O3AGARE6D/K1u1dpNw5y1XsNWBNOkM4ad7X1C4NkbwJSOttwO4j+Ufk5UKbByIlvTPBiKq51IwaZaeJ19f0XezqTqrsrWkn280fiMY4AZHARc52lwPlEAe/Ncdoe0zs0MgeFswMt44DQckTqW4EFCF5irbmwixheQJBBJBnwm1xuvHqs+mdfGuNIy4+JwHkLn8kthGoIGDBYgnIniii9XsGEfsR4rv9h5+yLDbrprFKbTLhSviAnCDirG4Ic0QWrqmxeGw+YQpXxBv2Ec10MOAi3U1XkQ+oT3heko7Sl9IHivKWAzEBoJJ0AEn0Cd7P2FmI7wwNcu+OLjByjyJPDetTs7ZTg2GgU2nc0QT/ABO+J3mUt+oFY3M70ge0zOz/APT2vVu51OiImatRoMfwNl08oTCh2Dwzf93E1X/+1RAb/XUf/wDVaahgGNPwuPt8kfQw9MfFTieIUrdee0E1Af4xHheymygPEzFu5mtSHs1iaYHsDserbNiqZ5vpuHlDF3Uw7AbBRhaLj5Lq+tYnj+fWeGoEbD+fSI9p/wCmuDn9ziqwH46THf8Aa4LOYzsA9v8At16T+Ts1J394y/3LaGnmNirDsZ+XNIg8TZGOuOcTw1oNjPlO0Ni1qH+7Tc0bnasPR4lp9UHC+oVKRaSJy7jGh6jQjqEox/Zum++UUz99g8P81Pd1bHQqmvrFbmCaM/CZhlE1x+xHUjDtDo4GWu6H8tRvQhwXNUi1YBpaCp7sTY5rNcZAFNjqhnflvlHMkgILAYCXidLnqRoPVaLZzMtMD7wv8ygstAhJUTmK8DtJ9K0ZmHVp0niOBWv2ftVlRhBDajWxNOoRnE/cd8R8vNJDgxm01uOh0RVTZQYwHQuJ9lKdLHI2MrUEbHcRo3ZlCpPdVO7dpkqG08BUFvWFxV7O4imZNMluuZviafMWSug6oy58Q5ibddUz2X2nfTMMz0nfhMsPVvDyKpQuPzk9qp2ODLsNhKg0FuEXTWlWcXNaRw+vmnGye0FQw6rSY4b3MljvMDwnzag9p9oKLnE5XMN9aTT/AHUy2P6VYlijnaZ71MeN5ntvAZlne8LXZm/E0EjqND5a+S0GMcypcEW4GD/c0fNJa2FIvf8AtPLiuZ1J2M9VGA3EWMCuAXrqYB3j3C5e4AfEPMINQhaDOKj5LWDeQD+fskm0MRmqvPMgdBYJhSrQ57pnIxxnmfCPmkpRZzPMYneJNmt4CfN1/lCHVxYuSxeT2VL1dZFF06PmUbL1tOVe1kBTDt+ayC02wsHNFdNoXEIjuryvXMggrzXPdEqdSRWBwNwftH4eAH3us6eZ4T3SpXjimuCwubxEGDoANwsEPqYBM4rkhRGOzqDGCS4etyd5JTanVDhIII6j5JDTpFzi2HBsiIG87kzrbDqMaIHxEDW4PE7gFA65OWO8pU4GAITVxQZJ/JD4ntNAaWBzgPjtoeUTbmUJtDs+9xysqB7t+awji0ibJ7sHZzsPQcxrhUbMuAm7o+7vgGF5/bVd9zJeqN+QaxsImHaAkxBAN/JFf+ONjQdZSt+G/aK+RoIBdqRoN56ap5X7EMDR3VUh3wmbgzI9UZ9IaSxxmCvUWMCVGw5i97muOZtQfkr6rg0BpqXMHlHK68HYaow3qiDH2T+qF212XqtLTSmoDMkwA3SIvOiECpzgNFgeo2soMQmthQ1wl2vELh1A6g2SwY6rh3RVBIuBOhjeDoQm+yMY2qQKjcoOkLx62TcbiaFLV4wBiLsfgZaRlBB3bj04Hnu+ePxuByG12mYO+2oPMf5X1avgKcakeSx21cC01HUwfjEj+MfCfPTzVXTXlvaYm5FX3LMvhaZLgBvlMMJWynK+YGaDvkjf03jnK42bhS6oANTb119pTrauzmNA9L6WsJj2IuOYsqvVUHS3eStWxOV7Spry9zeIDWelgm/a7CdzWFH/AKbGA/xZcx+aR4BzqT2ugODSHQTrBBiRZ3lfommOxf7VUdUJ8bySRMm/zTdGlcrvBV8t7tpxsqoXeE3Akx1ifkmNLZ7C6YSzZlEtqchM8uq02FgtOh80SZ1bQbgMYMlSoaQLWjMA1xt7ehWOxWMmTJn63rQ7UpnK6xvv4CVmMVhjEq42DEzhVvmCV8a8aVD0Dpjy0S6vtWr98+g/RE4inyQFdiV7SdwI4FgNiZS/aFQ6uPoP0VcFzb3uo4K6iwuIptBLnENA4kmAPUo1A7CA5PcytzclE/jdHkwSfc+yFpMum/awsGILKQhlOwjjvPnql+FpyCUcCcFi4LUS6muHsXT2UZVFblUXTpoKjdy9w1Gx6q007rrDNMkLBLbT6HTvOXMXL6VkU5q4dT3FAGhFZ5QIkcTHronuExsNaxrw0/CCWSBNr8kipUfXijKeCLnWe9hcJ0kNy5SSBx0/qlFpVxgniKcshyBztNpTYwUmNBB7u5iQS7UucdxJlMKbGPpwRM7zuJ4cTok2y6LcwaypmdkuCABqN43niVDtV9F0PbMEhsiBqR8UX9FmuhJ9sd7GbBPHb/ct2U90Opvg5SfGBAsYM80zxOxqlJmZhaWy18NM1IJ0M2Ik7kO7CVa1DO5wbm8QA1/D0HJVs/aH0rNygHK4uIBPQax5IC+fEne9gwCbjvCHPDKmZwAzAS6ZJ5ETK9rbTY0CfhJkWjgLO84XBwVQGXBlRzR4TY33NIOn/PBHUSYZ3zQCSRlFwJExNxEBL2G/MJqyrawcr4g9StUrR3NhfxF3DcbTm6KYbHeJzHA5m2DSJJA0JOhnkm20cbh6bWEDJNgROX6CWHbVP787xDZB6FEcnIAjamFikrx4nm1aLMRNOoCC46AeJpEOB00trHJY5/Z/EMzPYMwaYZJAc5o/DxX0Wh3rnGpGVpGUnV0fohsVkNQ93pEloNjre+9e1dQye0TMZ2fCINJmLwWJeWZqri3dBMGdIhB7e2W6k+nUkOa6CCCDw3hbbamEpuwzw6mBDS6Y8UwTbfJKwOGa0lrTIAHevJERTAzOkbjHutHpjrywHEXYl1bAO2Zbs/BAVq5aJIc4M833Pk0H1XW3WEgE2+FoHz9wUxwQLWB2XxOc/NycXl0e3sUN2hqCDImCIO7M68+k+qWXJtmipGg/rBdk4ZrmVi4AiA0TucXNgjnEoenhYNzbnceuqM2VVH7OeJcXHykN/MqMOq0RYVYAQDUCmSJ3Sr7nDM3nDx62d7jonWzdm4eoIFTunfdzAGf4auX2cUg76LCOdtSdU12NWDfE7MGj7tx/S6W+y1FJxvMhwAdo22n2WxNNlqgewwfE0t0FvFdv9yQVtnExLdNYIcP7SUZtTtLmd4QGnTM0Opu8zTcGn+lKTWquvmJH4i2oP7mT7oLFQ87QqzYON4Hi9nN3yOoI+aS4zAjcZTit3n4f6Y+TkBXxDx9qOkpKqo4YxhLeBEjsGZ0J8iu6Oz3mo0nw3F5vG/TzRFfaLhcuPl/mUHRxROd5+y0wSZMu8I+ZVK8RDZJ3i/G1s73O4kny3eyZ4bDQwDl/lKaYuOEj03rQU3g6L3UBtPNJIzBXUVXVoJhlVVVqKDFhYoizSUXTo9Dbr2jTh/WVcyndWUWS7y+a+ZLT6nTPMm9e1QXEk6lFGmo6lzHqP1QAk8RhwOYNRw9kyqVWsFCqBIjKR0BEjnBI5joqThibAsjf+8Zf1cu//CqrgGgNLQS7/dpbxGmdUVagGBB3Emu0NjBGxmh2XhKb4exwEH4jY5Y3jU6xbgizUYZa67QfDbWBfXWJ52KzVLYGKaC5tJ5G/KMw9WTCPwtJr4ZULqbm3yvEEmTpmIndzso26cgliTAVmDbEYjd9UMPdguEtGUXLd+vT8lBiO7aO8deQIBNhxnXRJcTtKox2UsLnCIIGYidw4ddEbs7Zj6lXNXJFpIFrmzb8LHRK9LAy3H3+UOg6V3Az4H/caYfFDMYcTljdNnH4TGpCOr4cd2XfC0b76C+l7X3Iag6jTcGAu+Exc2kzMaE/kF2xzq8hgGUfi8JIN26Tds7t3NTuRPLbBus4wW1y6oGsBIiZM5fhJBMjovX9nqJu9gBJJ8JcBc/hhFUsMGhzG1I4tufIEmRb8l2ylVc+GlgbuBBnLqSXcdwELgVBOkwFVK8nMrw1B4kFxLZGXjEaH9UqpbNfhw5z3Wky4Sagm7SBlvw80dj8aaEFwzNL48NiBBI1+rIHF9oGWdVOSmeJIcRvyt+J3UCOaJVdvgGcwLLsPgdhGNXCuyTqJE73eQv4pAXzfbG0Gh5w7CC4yazm3AazM9tEEWOgLotIA3K/tZ20c8OZQzU6ZEST+8cOs+EHgDPPcsZgWlrDUGoLSOsra6PpHqTLnc9pPZebDgjifQWbXYw1aNVoaS91Rj5sW1B8PDWYO6XcUJ2hY40qeawMlvAwMsg77yPVZ+vjhUgG0CGzcho+yTvA+Qnipi6hAubAW9Nyo/phqDzwW5BWH7GxADsrzDCSSdYDQfrzTKhj2NpVXRLiMjP4iRLvJs+bhwSjZGHbUJLzlDWz1tYDqQFd3FgPr6mU0ImvWeYXqOU9McS7ZtOSn1TCZabQDBkE8gf8BA7Hw0U3ujS3mu6uN/dkCZvFgTOg32vvVLNjiQsvcxNXqlznuueadYOnFFruI/Mj8ktYIpGd5KcUK4dhKAH2e8DupfI9iFNY+oHMqVNGn84sxRSTHSneKSTFb0lDDYRBjrWPVVPEUf43ezR+pKmLfLifq1kVi6Pwt+60A9Tc+5WjnAEh06iTF2Hp3RzbL2hh125ilsfUZbVXpWetrnfdWGoCqXMXLqaJLSsF6VaWFeLgOK9TvXHiT/0x8zb7PwbXGXuIbyHiPSdOvsuqlBgJyz1Jv+SI2Vsl9aQzhNzExw3nyBS3alJ9N2Vo7wgkEtILJGviBv7LJWpyuQMDyZuNbUrYJyfAhHc0991JpjSEmLa53Mb1Mn2n5omhRrf9QDoz/wDS4VIDl7B94XrWEYSo/sI2pVGzqAnGAxDOIPolOBrVmX7yf5I+Tlqtg7Se438RtuJmeriqK0qJ2sP0kttnUAb1D6iMKVSn3ROQTyAv5rN42tmlpJDTHhnpYjQxdfQcXtGl3BzUhmFjNNpAK+Y4/DkOcWSZJMB0RJmIcm9QWUDSc/QfeTdMqMSXUj9/tKXNc0y1wPIj80ZR245jQKlAuaJu19r62M+5SyttAAw4OYTpmbr0IhW0cTOhnoZ9tfZT2VtzYmfzH+pVW1bbVPj8jHI25gif3lGqCTZxYCNIEObURuyNpU8PZlQmSTBputOkbyeazQqb7X10g9RoUTkaSHB0HQtO7gQeCnaql12H7mc9DZ/uceY7fj296avevi3hFIRpFy54vz5BV47tOwNJa1xNyC54B6Q1pt/Ml37EXMzTYIKps4kOJNrkBJ9OpQCRHL04wUG4ivEdta73ENIpiQPAPFE/fcS70IQm0LwTJc4ySTJPUnVB4LDS946+sph3Ls9J72k0wWteWiYvfzgrTRV1hUGBIT7KyW7/APsTbUFiOC4ps/cNHGofQAfmmnaTCBheGuD2lxyuG9s+ExqLIDA0c07g0E35wBHPRV6dhIS41GW0aAdI4AHnJNo5rg+GWvGYHhYj9PcI3BUSA5+4kn+kQEpq1i+qSOg/JLRjk+JRbWAoPeOMBhRl8JJJghpsY/PyV1CQQHCI4/mo4NaBmkEgSRx5tPzCNo1zvyVG8HWtyLtPUL1dL7icxerYjOI82dTDqMNO+fNIcdU7ov6wAtRsvDUnNA8VKdPu+Rdb+5VbS7CVB4mubUab2N76fh90T1nO3EBbVI92xzMQcecjh+EgeevnZOdhf+XE/eKXbQ7OVWyA067oNt/wkp1TY2lSawHQX670i5dK7DmMV9TcjaCYpIce6GkpxisQDvSHaxJADdJuTbol1IxYDEK1lCk5iXBUs9Ro5yeguUfWuSeJle7OpBucgyYjlLufSV2KSpubBiaVyNp1Ro+FcVGI2ky0cvdV1GLPD7zS07QENUDUQ5l1w9u9M1RZWDFvJREZFEeqDpm02Ti3UmOaywfZ5N3OHCToOS8rYgaT5a/JW4fCZR4iHHjunpx80RTqx8LWjrp/wsa7qGfnebNNCp8IxFtHDuOjCeogIungqmsAKw7QPQ/h+dlW/Fg6z+Sny7SnTD6GzKh1cyOYJ+RTrZWAqNqeF9J3h35obHGDx5pPRwMxBnQ68ROqabOYQ5uQhpkD13x1VFTupGZNdWrKcGaLaVCqKHibRdMzle4EmbRLTfzWMxAg+Jjhu4+61O1sVVYQHho3y3fzMW9kpdjA7Xda2nmj6zqTqxjiT9LQyrkHmZus5pkGI4HQ+RQmI2Ux/Fp3Fp/LT5LSVtm0qg0joSL9ELU2E5smk4H8Jt6cFHX1hQ5ViPtKnqR9rFBmZe2vSN/3reLfj8xqfdGYbFNqNljgeI0IPMbkawnSo0038HRE8nCyA2ngDUPeNhtaLkaOMXDuJ57987tJOoS7azZvI4kxpsp3qOpfB5/SG4XHlhDHHwuMDkf0KY0qerT5dFkKWNNRuVwiozUfpyWtwGLbUpMJcM4F+Mi2m+fzSeoRl2PP8wYyp1bdeP5mZRtHJiXg7xIRmz9vVqVSo2lTLmvcM0CW2kZXT4d/I8DcrnbW2sO2pLR3lVtpn923oPtnmfDydqhMJjald2seeg4Dh0ELUqBrGtx2mVcRb/bQ7ZzmeYzAuc8msW0wNG3cSecSPQqvBUWU2kFznE6kMA1MmJcVp8D2dBEls9VdV2Y1v/p+n/C8PX52Aix0Sg7mZ0PpZMn7wWifDN96rwOw8MDJq1QZ3saR7OCfjZtM7o6hR/Z8RI05IV6pBtjEa1Oo7tBX9nm1nDJiKQEiz87D65SPdM6nYXEiXMY2ozUd3Ua/oIBn2Surge7iTHmmVXHOaxoa8i06q6mxdGRxJLqnL7neTBkUHHO5+HdvGSo33bE+aE2v2maXGH94To40spPOW5HepKlTbtYC7y4fiM+zkrxFSnUMloBvdsNv/CBCMWofhMW1NgPuGZxTrvquyyZ/jJA/qDj7qYnZtQauH10AV+y2Na+Sd1psjMebKay6xTiNSms9pm6mBdvd7fqku0Kpa8s1jU/40WoqBY5xz1HHifmUVNjNkk8Ty2pVwAOY0wTf3Y5mT8h9c0RSp3VtKhYcldRpwJ+vrVSXWbmWUV7CVFv19c1zVZ9ev+UQ8cVIt9fXD1U+ZSRAXtXBYint91SUwGLIg6iuyFRHmBgzVMrECIMTPnxXrKxBBB8iFXgnd4JbfzEjyRAwzgT4Taxtv1WQwI5m6rqZS1nzlXtpDQrjIdwJjlZch3VLOTD2jHBVmkxEgWtaeEnhKOwGIOeT4Y139bJE1pYc4+E68j+i0GHxALM2XMePomqRsCcTDF/o9Qy29+D+UYba2iXtAzTvI8gAkpdvH19fmia9TNT0In7QaBodJFkuGIIJkJfVZdtWczY6YBV0gQunW36Ihlb63BCNq094cJ5z1IRjsJTiadXMI0eCHDkIsVGa8jMcxGdxOnODxDwCEBitk5RmYS5m8fab04hEtHqrqNSP0S1YpxAZcbiY7amDH+6z4mcPtN3g+UpVtHaxa3KwDM+QXR4sp5+3qtH2mxNOiYkDvQIbwOhPILN4bB945v3nRruAyj5r6roCzVhmHy+UwOuKh8KeefnFo2LVLZDfeCisJXfQ1HBPMVRe1pbPDpfnw5qupssVWznaIAgRJtrMaCBboU6xyThsYnldS41JnMa7N7aUw0BzSCmA7U03HX681l6WADCCXBvUS0wASAUbVouMBzZuNBaD10tvUltVWY9A/JE2+GNN7BobcVTiS1rZbYjgfmkOA2aGl2YgQAWjTXnN/RMsW6iSMrSwA3IJM2uMoUpXBwMwWZBzv+Qi7ajRULRYGRMb7wQOa7qbC74ATB+ySTFraIr9kpmq0sE6Xgw3NxGoXbsQ6m4S3LrAIuBNiY3QfdP9W1Vwh4nKKXxtuYjq7AfUbAkxwB6amyUVsA6kHy1wIIbqLEkagcfLXyX0is5zKLnauGug5e3BYvbVSKUONswcZIkzuJ38eoXdPcznTDsqXBbxFLKk62/PmERTrFog+JvW46cuXyQNHEB28/XJEMeBMExzVIsIJU8RRrVhnv5nG1a2Wk9w0iAeZtB4G6zOzmS5vMz6LVOgtLYDgdQeHCeHy1EFLMNsXu6mdpJpmzSdWne13Mcd4vxAqr0BCV+chtDmwA/KFAbkexsRwH5/RQlOqA8TvMBGVW8N3y+vksuxjmatSjEor0QZj3+uEe6ryR9dVfP19eY81U9CDmERiU1G7ihqlOPreinnRVPZNkxTFkSkulReKI4MOw8ggtMEJs3Gvdc3J8vkk7ARBF/mEyoYiBe/sfRVP062jbf7yRb2qPj7Q/DVHEwXlgNiY3LinhS50TKtwuJpk3t1smVHDiZaQZUR6LfA2/SWr+JYGSMy5lEMwxD9XiN0zbW+kGfTgkrcW6g6DMW153EjotHRog2e0OA3XHyI4lNsdsfZ5ptc+kXOIvFSoCfWV4Pw1z3GP5+Uj6jqablwwOfP8MRhwq081N1xJcydRxbx5hL8Ti81w0cCbiTrJBJuVYaVOk6aLHgcDUzD3ahq2L1hlzzU56Fxtt9Y7ouqNXtfcdpZTplzSQpTBG9BZ6g0gKUMbEh4zE6Emw13IV/D2Y4LCaL/AIkqjIUmMTjw3U34DX0SfbPaZ4BFIZYsXG58gl+LcATB9FScVTa13eixFjcuHRoIE7pNgtHp/wAMqQ5YZ+fH0mX1H4lY49u3y5iZ1Vz8zqkkzmJNzAutJ2arsgd4J0OUa3EgDfpHuqeymDZic+ZsNLcsSbiWmSf5Us2diC2u5zSYDyGjdlBgR6KlyLS1S7YiUBpVbX3z9psazqNRrvBfk4gCPr2Sd2La3KS2Gm3iyxmabloaBlBgDydqm9Fgex0eGAN5JJPikRqlG0MA97speyDbSCAARGukBR1nQcGX2guAyTvEZaxOYwyRU8MOIGkRxvp8k/2hiGspUzBc57gQ3Qlos0Ef5WWwbwyuGA79+n4b/l0W02rhXVRTJbIaJgW1i/t7qfqGGsA8RtfGYNhMIGRbM50E2kAG8fNGVqrWkAASTdeUi0SZ+GQBwI48Sh8Fi2Evc5jnHQWsBy5otB0giYNlrNc2s7ftDQYc10AkGY5fa9lXtV+eoWREtlptmBBsQeliudn1LvLmnxWBO7cUPi9mPEvfWFRxcCBlyua2/h6DigKurayMASupkK+mrZbGR85Uyo+q10PaWnW5Blsco1CR7YpurENqMdlAlxjhIDZHqR0Wj7JbPNRtVlrC4IMyXhg3Rq6Z6oTEbSLHvD2Xa8t4AZSQRbmUaVWJ7wu3mWJ1C2qEc4bxMViGMpnK2QRrc+8pjs2k14IM+v5JntjZzcTDmNDKn3r5XDgeHVJ8OH0DldIcOQ+vNUgiweDFn+22lp5tKgKZlhJBtzC77PbQY6oKdQwyp4HE7ibNf/Kb9J4qYvaBexwcBpI3GeSy9OoQSeB81TQu2TJ72HAmgq4TNWfSquFM0y5p3wWmHddJtuBidF1gcYQ7JU1Byzu9d6H2rjWnEOqEFzntY4xJ8RY2TA5zcoWq+SHGxP6Wuj6ipCuAInprbFbJM0Lt6rNx7fX1vXuGrZmA+XPkuzx+p/5+ax+JtcjIlBpbvrj8lUad480Y0/X15rhzBqiBgEQU4YKIjNwJ9FEWTAwJXh6fNMKeHaRE35fohxhWtdx85HqmeFIsBwVZBBkWQROaez3t08Q4f4KbbNrUmkd5Tc3mAY9lzQReE0k/a+gqar34MksqTxNJgaGBqj/fcx3AkD5hXbR7P0snhxbRGk5XT6FKWtFrAnmAVNrUbDMynpqGNB9lbqGM4kmnfAMS47ZxaYGIpn+U/qk2JL2n4wejUwfRafshBYxgGgso2tXPwyxam/5GLqlaoftH0AVNHCPeSToBN3fqQExDxBsjNi4RlSrkeYBaYO4GPCTym3mursJbAAE9srCrkkmKu+l7AQXfZgEC5sIIHEpVtzCHxk6yQeM2n5pq2WVmki7Xg+jgfyXHaGoH95UbEVHFxH3SSTA5X+SoXJ5kz4XiTshiBSw9Q7+7e7+kCf8AuCT7MwpDQTvM+0n5rrCYuKRZvc0t8nOb+QhOcgDIP2Wwzm57pc48gLeinqpKM7HuZVdcHVFHYQnZlBzycpggG5003q7B4LvnOa9waRpztqusFSLaDncTHpcpVRcSSUnqKldc9/Mf01zo2kceITtbYTWta5rz3liLC0G+7gjdk9ppinUdcNII58QeKHbjjBa4kg7+HkluKwJc4uDSRM523MmN40IupRQWXD9u8q9UA7fSaPBlrXZWgCbyeYtPNMHAH4YHHz3HmsRVxbqVqkv0h+aHiwtHJP8AZm2WOYGxD5B33/yvQprGMZz3mf1VQtOvVgAcR2X2FxM2HQfanmqSwvAJMGL77x+qteZu7ohW4xlKp3biACJEngJj5+iardm78zMb3fCOOIf2Yw2R2KDX+J9G38QcJ0uOMrHNAc17y4B+cAtdBkGSXZtZkR5lMds40h9TI4NijMh0E5nsadNTHsCkmzMATBIu4zBNsm5UF1RAD2zK+mRrGzN9SxVLKAWxbNOojSNNbpbtLZlGq8bp0NxlvM3sRG5UbOqtpuDBECxJnW0/XJMMRXptc0B2+0X1WG3sO2ZvhNt/9TLbW2c1rixvii4cBv5wsdjsJ+9IH1xX0DGYhmeSABpJ0gG5CxG2SZLm3zuygxqOIC1ekcncmQdSmnYCW1XyQ4DW3kNFw5stI4afkiWUTkHSPNVWgHTQHz0RMSTmLAwMQvZFW5buI9x9FM5kc/1kH3QNGk1jwGkE6+v+UfUG8aH6P5eiz7N2yJpVbLgyt0/X109FW4Hf0+vrcuqjvr5/P3VQdu+vq3suEIznKouu/H0FEW8HaEtamOD0UUVAO0jYQqrV0aPtGPLemdP7I+rKKJ9fEmeOMHTzPV+2mQ0BRRaI+CQH45k6wglCYtkhRRZr8zSTiLntMWXmHxJZfiC1RRHUfdOuHtnWD2qaTi7K14ymzpsdxBG8apbjsW7ESMrWMbGYjXTmeS8UViEyCxQOIHgaOYZyYaXNgfhnKP181oquBqky45rhgMgXAsI3WUURD3LvAb2NtH3aTCjDYOhSmalUF7o0DSbAHeT+SzNGnZRRR9TscS/pNwTLWNRmFaQZaS08QYKiiSpjnEdYdtOsA3EUKdYfevTqD+dmvmEXT/0tw1WX0K9eg7g/LUAncC2DC9UVtSKeRM+1iOJxjdiV2AsDqb4+2Mzd1vCRr5pFtLsvWriXxmaLQRu3332UUQWdMgORmLrs07gCZunsyrSJlti0Nd490tPncaJ67EU2uZmFsomBv0PXj5qKJNlKsQDNCu5l3E9xm0KEOILi42gAgW0MlK27VIPhHTNfzgb1FEt6VQefnGJc7bZxBHy8y4z8vRUY2lmqsG5gmObv+FFEnJ1fpGke39YTVY4CTEKihs8vltoP0FFEBsbSTPfTXWBG2CwDW5Xb4IPX6BVjj4Tyt5Tf2UUUpJJyZaAAMCCVDx5+1iq3Mv8AX1w91FEwQTPRSUUUXQ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data:image/jpeg;base64,/9j/4AAQSkZJRgABAQAAAQABAAD/2wCEAAkGBhQSEBUUExQVFRUWFxsWGBgXGRwXGhgXGBcXGhwcGhwZHCYgGBokHBoXIC8gIygpLSwsFR8xNTAqNSYrLikBCQoKDgwOGg8PGiwkHyQsLCwsLCksLCwsKSwsLCwsKSwsKSksKSwsLCwsLCwsKSksKSwpLCwsLCksLCksKSwsLP/AABEIALcBEwMBIgACEQEDEQH/xAAbAAABBQEBAAAAAAAAAAAAAAAFAAIDBAYBB//EAEIQAAIBAgUBBgMFBwMDAwUBAAECEQADBAUSITFBBhMiUWFxMoGRQqGxwdEUI1JicuHwB4KyJDPxFqLSQ1OSo8IV/8QAGQEAAwEBAQAAAAAAAAAAAAAAAQIDAAQF/8QALhEAAgIBBAEDAwIGAwAAAAAAAAECEQMEEiExQRMiUTJh8BSBkaHB0eHxI0Jx/9oADAMBAAIRAxEAPwDIXMPeZg6q5c7ywBk+hPT1rQ3sPaW1bLEF2E3FuWkJX1Dd4pIPsKjxOctatppJkpqOiGUSxA4qt2gvLf7u5bYeK0A24BBHQiuOLcvsdFKI3H5y1u2bKWsKv2gwsW2cD3YNH40KxHazEMhAuaSonwAL1HGmAvPSKWMy9gULyJX67Rt5713sxYIxVsDUusgBo4jaQfeBt51WkkT8gHv7ikbtDBWIMwWCjz5PxVoMlxdpCzNa1SojSxQqZ3OwIPA6CtZ2/vXbi21uONAEARsz7wYHDaTE/hNZezlDGy1waiQACO7aNI+1qG0D8qG5SRqplpc5S23eIhtkFCG1sWiXDQdpBkHcEjSN+aXabtldvADv7ukgbBiB84AqoETu21yV+wWGjqRIBmZ8QG/Q/IPctK0BQwgQZIO4JPIAoRSbsMmRZjmFwqDqeI3MkGJI556VoMl7PtdVj+0WQAkrbuOdShYYKAJ8o531Gm4xziMFbs6NsPrkjYnvH1CZ4XVtt6cE0PTEm2VYDdSCPkf8FP8AYBby7KGQh0Y2zMsuoEheupPiiOong0TyjHG1ie8EswLEAKH5UzCkEE7+VXciEo26PadmeDJKbfDEQI/zmhOS4vVdDBQCJCkErD6TEgGdJIMwI35FJJDIhz7tJeNzdmAWSJtqkNH9H+elCMZnd69oQkkExAG5JOnp1O21byzafG2z37gaHVgEGkcNtLTPWg3afLbAMKUtXZDQPhIDbyo2nefnvzTqqFdg/KMC6XUtFysqG1WmgzpLCD6cH1BowczxmHuM6Kz21PxeJWAPm6EHr1oJgrF1ryG06K++k7GT4vs7zI/Gt1kee4m+wsXFwd02zBM3AZEbFUUgncdPzpWAzV7PFxAR7iOWHGu4GB1GNu8YF1nk9I3ojlmBwpLf9O6sBs3ebk9SV8QG++3nVPtBlwtYx9AQI7h1FssQGPRSoVlGozA4IHrUOHxV5Lt1ltPdUQGKgsLck7k7CPUx8qC4HC1+93KyfEgneYYDc+zeXTkepoXcxeEuYq1fF/RGkFbiMBtq31CRG43pZbjruMLFSq21kb76xAkaZI6gyZAJG9C8Tl72cTbtaUulhMONjOrwktJjY8RTi2WMXiCLpm5rVXU/umBTkM3CEsN52PINGb+d2VbSXBJ8gSPrEffQjDZm2HuG33MatyoLBesqAjEFPcHb0ijVrF4e+CThrIZFJJbQSoUcDfUAB7RHApFaGIshuLbvaQI1Altug8/MyRXM1zDFaLki33elvgMNp3gnWPLypuW4Rb6G4rMpnSGRhwIPqCJ/Dyqrm2YXLH7u6VupcDCRKMIjkwQeRwDzzTIzZXyfti2Hw6/unINw+N5I3IkAjk7Ham2bNi+/7q5fttJJI43O8Ec88TWiyXNsC1nuLiXFYQVkJcUk77tIC7nrFRZvkYV2XuRcMhZW6kyQIHhcmdx5xSuSXZkmwNgbTC4/7w3ANgzAcTsZHO0fWjN/J7d22ut2F0/Evcq42OxVgQ3l7Vk8ZgTbvLIvJoIgNcUw09GBn/Oa0+T5srXrQd2VSxI1E7hFcf7pJBrSXwGL+TN3MOuHuDumJuEzqKkNBjSIkDpM+1G8jLO6E/DsR5mBP4g71VzS7bt4y9qaQXIALaSAAAIUQQdo9h60VyJfHsNIAJg87/8AmmMg6+JNN/azTHNRmsMWRjKcMXVOKUVgF/8AaBSqhFKsajD4TCuXlV1LLMq90b2lWPOmTA9yevlTXsXUAKG4ByCsrE9I20/p8qN4XKLgSz+9IDhg2pHi1DbAlQderaBuBrPHNWMR2sfAFltd26sgHitGNQJ8XjAk8jrwBO1SUvdQJR4Mvg7eIdgE1kg7R09SeB86O4fLmt4iwoYMyqHMMT8L6mA22BI2mJPlVDGdpb9wEq66fDqgrAZlnwqscQeBttMTQn9rZdbamJcrqJIHw8bDp6elWabRPhHoXbu2Dhgzo0B1YKCA24I45671dyq532Bt7udVqAGd2gwRwTzI8q8+yfNER4uqHW6Ql1iXJ7smWI8XiIIVtJB+H6ehviMJYGi0+q2uwOlh68dNya55JxVMrHlgPILS27rrirZQEACbTQSPi8JlwRsYJ61Ux1nAtcaLr7HZEti3O8bM7n33Aqnj8/edRW2WLclY3g7kzqJ3iZoMbHe3JDd2x48Q0T676gJ6iT6GqxTJyaNLh+0uGtzbtKII3DKX1Qdw5ncRPB84oRIxDQbqm5EFmlWdhEbLsk8T9RzVHFZdcsLpKwbfhfY/Gd5Lbgk9NxsBFUbN8FwxAYA7qeD6Gn2pgsO5ZlZN6ExdpW5CoXfqJ8UAfKaMYvs53NzRoc3CyuhV/CCST4vCdpBjUZgdagy7swMRcV8MCZXdAQWB/wB4II6aduBHlRP/APxb+Bm61oEBN1NwW2gAgDSTDAdRHnFTnz0PF88gTMUv+E2FZgPiCkDbYj8DRDIs8tpcfv0Wy7kGSIjwiVJIkCZ+tU+xuaFUus6rBjfUQYAJEAgzzzt+trtBmdtbN1iik6dKB1BnUUBIkHfmCIggkHbduuAPnkNZx2KS53OLtaHTUEdVUadyfEWVvPSKCP2b7tzoOgEk7AOAI4htzv11Dn03AZXduKh7l3tmA2q25X6id/u4rb9n87vopW6bly7I0GRM+ocMGHsB70W6AlYJwly5Y27gXQT4mQhyRwAUuA8fyx713stml649+53TKpZSdLBdMs0EKdJO8jbyjerXaq8t1Dqa6CGjS1wcnnZLajyrI2E+wpiTsSeJKkkkmBwKRO/A1UE+0WbWrOMDBWRXSW0RbIuERrU6TyQCRG8Hfc03K8/JuLcvW7d8p8OrUh5keJNj15FCM8wqawGLg+ZADAgeLZm8QJE9PyM+U4fVctr1BTbz6kH8Kp4F8npmUdpMNjAbb4VbJ0yC7qykjoC67Hy/EVmO0WVWbiHukt6iD8Vy2rAf7XJLDyNEbwKri4VRptiCqwRuODzWcsYm6LVyWYEqvUiVJ/AipO15HpUUspm1CaAzNIUatJBiZ1qAQPQg/nUvaO+WvWwwURJ2mI92JJ3q/mBnEYEDphWPzLNQ7NxqxKKeIiPTY/jvT+QVwE7KALfYIphrYRo4nTx0g71J2ZxL3MagY6hqneD09qlwuGVMNdubnTiCgSfAwQDdh1PO9d7I3hcxSg21GzGVld4PkeKR8sfwd7eYdRctlVAi4pIUAFiTtx6/jUnZi3buXkcwzJ4p48fEgbRuSRt0qPtTg1W8g3Mt9ok8K56+wqzkCkP4R9mIUDpPPlxzRb4BQFzHKrV4m6wOosx+KJm4xE+ZijWRblj6AfX/AMULMi0giTCz9N6MZFZOliepApkEuuaZUxSo2SiYbXJpGlWMKlSpUDAfs/2m/aXVMTeS3bYzuujSdJA+JoK9DvO89KWddkme+FsurWdK6rh+CZaeTDmADsTyJjeqeFzRrB0AgAbbIgfxFvtEao6ASIio8U9+4GJeA1suNRLsVkry0kbz12j2pEknaEavso4/AWEF5bV1D3VzSF1Esykk6g0FWj4eRwOeaFNhm0h2VlUkgMRttz7c0Isz34nqxH4Vtcmt69CtcKDUVBMsBKs3E7cffVX7RErA93Bq1ssjDp4Z35Hw7b0RF7F4027Su5uLtqe63wCAJk6QRvLbTI4rSZLkwS8GtX7QcHkBlafaYNR5zjHF25qPiLAToQcEQVIEqfValKVFYwsjzLKNKqMQuHtgRL97AJ33HdauRPh596p5ZYwVl+8FxrzLuo0sqKR1lh4j5UjhdN1bd26WBPn3hAg9DwaJY7L7Iw/eKrsZKlrhkwFJ2A2HFGLtC7eTHdoO0T3cSyjw22VQUGwOmSCd923O9FMDlYxDKgFvUykyVCRA/iUc7eXWszmMDFg+YBH962GTXEVrbXUOnxcdVKbEDY89aeXCAuy3kS28Mt7UFY7p4wWgz9kqRB9TV43LWKtxei5oSAXN0nn+ZoG/lAodhsK7reNtfCXJEkDYNt8RHSrWU4O4wbUp+HpH8RPntzUKt8lJcLgz93BW1Zre6KXiFHuTEzBJgfKq/aXBlbBEEgaQWO0EMOQdxO5jgTzIq/m7stwtvyTtpJDdIEncDUf1oZmWINzA3W1cFBEyTJ5PEzvV0uSbJsnUafFt+78iZMelafA4VO+W4jE2wylmgiOfPegfZtz3Zjju/wD5Vs1J7xdKrp1idh+dBhRm88wRBIUkoG1SfYUIwrsDspYwxhYJGkAz1EDf9DWm7U2HF70jaABt8qyeEdlZWBIIDDbbnTWGAOevquK38XmdRmd5PXzrQ5JZDXQp3ELQvPbKviPLwLAAHIQdNus8b7zBrRdmLWq781BPyf8AT7qaXROK5NeuX27eHvOpeRb3DQy7jyIg1m7WIBtuhK8HSCvEKY+/y/i8yZ1WdZ3Ys22stL3HAGhIkA8F2OyA9Jk+hFZfFg2mUvbW2WXWhHi2HmxO5InaBtO3ArkzNcLyVSdWV8uw04mzpXb9lZjA2Ld/cX6wB9KqY2yxxgbS2kddJjoPL0rqZ7ce4R3jgMNIGrY7iASTGn8IFWsn7LDGBmBVSrQ3hBnjf4hHWfal/UbeZKjtyaJxhuTsId4BgGU7HvrjkH1mD+H1rn+n9qb7P0VD9Tt+tDc17J38MrG22qNybZZdvJlPh5Hr8qd2P7RoLj2cQndtoYhgCgOkFjqUR4tIMEbbREmrwmpq4nFOLjwwr2hBfFKB0V2PkANKySdgPFyat4Fba2XYkuCNP7sbCZHxvC9fs6qx17NDdaQNKTIWZ9ixPxN69OkURtZqe7KedTnNroaKsKXryaPDbUQY8dxnMR5IEFV7WdXE2U21HloJ/F5q5g+yeIuWiQsaoZdTKkj2Jn61QxHZDFIQO5Zif4SG+8GJ/Leo+r9x3GiQ9p7i7sttx/LqQ/eWFEcrz61iCVWVcCSjRMeYjZh7fQVnswyG/atuzKDogsqnUwnzA/Ks1hcS/eW3SQ2oFPUzG3mDxXRinuXZOXB6my0wipnNQmrGGxXa7XKADB494xDeoU/8v/lRp3m1Zgme7cELuRNxwo5GxJP0oZm6A3xsFBDTyeNJ6+k0byxgbWHYDi89uesMsifmxpY/SjS4keeXV04gD139K2eU4hrbKNHeQ+rSPmu3PPHTgVj88GnFH0b8zW0yhx3iN5wf/wBq/karLwSj2afL80ta/wDsXEM9VA//AK/Ks9nMvdveIHckGYG0wBPWt1gzud6wmb3YxdxT1dvvrnnbXB0QfPIE7OOf2pCF1mZCzEnmJgxW3zr9oazDLbtW4J0qNRMDqeB8oNZTJMEUvW32A1iPM9Nq3faG7/0+3mR9x/SqskjxvNdsSn9I/OvQOzh/6jCH+SP/AGtFef52D+0jp/h2rYZBmYDWiSB3ZG52/iHPzppdISPZPm7+LERyL7f8xV3sa5lup35+dNwuF75rzCIa7IkjfcGndml7q82squx5IA6+tIOypm+AuXbgRRuW2HHCsfyNCu0WFNrCXbbAAh7e446z+I+lbt79l79oI6M+piQpDbd1c5jYbkVkf9QJAvL0lT6kmPw3op8mfQM7OX4UKTAKmdp+y3l0re5HikKsS6wGB+IbCBzvtuYrz/s7c/dr7frXoWCW0Le6LM7+EfKtJ0wpWixm2Iw7EariTHEyY+VYu3i7Vu7C2xcQa/jBEz3cbbERB+tbrLe7Zo0LMc6R+lYHMrDNiWERLP8ATUv9qPgBl+0pnFN7L94H+fKtFl1wW7dy7AJQal/q3APqASpI6gGg+aZY9y4zhWKghdh10+XPQ0byvCs1rUR4Sp53B2IIMdIkedO+hUuQMMUwLMWJYksWJkknkk9Sa1nZ/NrTWyl8loghTv7HfpzQK92aua1IgoWGzECRO4kwGG3TfzAqbO8uvM4eHlECKoQwFEkAHruSTMDyiBXBngp8fzO3TzcU/j4Cn7FhTd1C2CNyQLhCgSRJUuCp9OKM5fhLa3g1h4GmCEXbaYJIMxuJNZzIsMZANm5qO4bSx8tjtA9/Si1vJrz4ksGVF2MBvENgPhUE8AciuKeOTe22dyyRStsKZtmsoGZojYrvDTsOm208efSgNwJiACVVWUXFRvTRpJ89KrqJ8yQOTt3PM0t29S7Xj8UmAux6AGWPuR6g1gs3zR2cktIP0gdNtgPQQB0FX0uml/2fRy6jU462wNlkvZO5f0hSu8EGZUoOWkcjgD3rYZd2LXDRpBu3vFDkDSvkYcaZ52IMTyTFeTZZnmKwV9xYZ41SVjUp3kErBHlvWqw/+rGIkd/ZBgztqTcdYM/dFXz4cj+nlHHDIuje3b11tP7u4htoTvvrMDVq08TJInfxHyAqlh3ZxrZo0+AEFV8R5UQTuAQJ+kUGT/VUcLZDAjgXCNz6G3z1q1k3aVcXcYCxbQKATJdyTxJ8QX7q4P0mSRWS28s0HZm637NLKLaoxjWeY+0TxO33Vle1eYrddNKLCkwwA+imAfP03PXetXmF0XNOsagOFPH0ED7qynaixMHpO3oK9DDp1jdtkt1oJWmlF9h+FcNLDIe7T+kfgKRWukw2KVdpVjGPzex/1dtDwz6T7MCv51qs/wAvSwloWgQBcBA/m1IBQDtdh+7uoxEQ6nqZ8Q24HtWo7caThwQRKtMbcQen0rLoTyeSdoF/fMT1P4H9aPZTfhQW4VeekmGHruVFCu0uHm62ngIT8hpq/k12UE/wn/iRTv6UKvqPROz2a22JGteJ+IVk+08DHGDILA7etaPJMFbcyyqfCDv57Vn+1l0pivCxiBG5PTzO9SKMuZb2TYFMSWGhf3kbkwu5HHoalxWdtdtMq2yFmdR2gb+ZmfTatPle+FH9Lf8AJqy9s+Fh507Fiefdo1PfKfmfma0uUkEJPoPvoBn9gs424AB95NF+zxLECPgPi8vMfWRRb9oEvca7JcEhtudMEuVJB0yIG23SpctwyC5pA2ggbnz96gw7QhAP2pqrh8Tpu6lOr2ML82P5BqluXkdoMdorCW7dsooU6+QN/gfrzWQ7QWGuWiACS0evB/SjmY5o9wgMUhTICrMbRMvM8+QqvisXpMB3HHGhenkqAUvqq+AqPAAyTLmRgjwoWCQed9xzWsXEjfxDz5FUV7Q3Qd31+lxVb8Ap++iOBzHD3WCvbRHOwIA0sfISJU+h+tHcpGXBVGa6HDBgI9aF38YbuIBVW3ViYBiSy8H5GtgcutrwgHyH6Ux7fsKojNEeVnu7cOqsSZIMeQ2+UVG+UWW4XR/SSPuo/kWXJdtuGG87N1FR4jILynwAMPQ7/Q04loA4O4e6IIBElSCOo5/Gafk+XKUOtUPsI+o4+6m5fihruWb3guhyYb7Ugcevp7Gitu2FU6eIpLMzz3On7q4Qvh9OfvNXbmNYPaYE6WtGQeJEHj51B2otqbnxCeI5/CqmcZgq2rYXcrH4Qa1WYDjBtedgTpVDpLGdKyTAkAwTBj+k1qP/AEjbsQbY76R/3TDL6kASEnpO/wCFAbGID4YE8a21DpqLEg/NdI/2mtJkeXYs3mGHDlNSgGCUgzILdNvKuXUSa4XAkFbJ8BaQv3bLLAE8mGA9zAI3+gozjuzbpZa4e7VAuojXMjoPCInis/nuJvI0Xba2bisCsLp1JwQAPi6GR5bjfbQY/Nmv5avdktusgAMwK76SANweRHnG8b+ZPG21Jnfi1MsVxil+5hcZk4bdGKknbqhPlB+E/KKgy3NruEukgITHiB2DA+qnn5e9EjjEgEg7+EgjgngTEDp9N/Kozl4vptPhJAJaSB5ccfT2FehjySivd0SlqI5a9vPmjQ4Lt7auL4lKuNyu3HmD1H+QKHZh2nW5cVRGkmT12/Ksscpu2r9sRILjfpHWfIRM+k1fXCKvwx8+a6nJNWgRVs31vNQQDAIjYqY2qW3iEbYMAfI7Vm8jYd0RHB6Hof8ADVnE4xQDG/lv/k+1SU5J0UcEzRfsZ8qVZhc3aNpHyP60qf1H8C+mTdv8uJts4PmfoCaFSzg7GCDufb9aM9oc1S7agkTvO87FY6UIwl79yhG7FFIUck6RwKrfBJIAY+yz3RG3hKtyenEDz4p+TYO4FA0MJ8xEc81u8oyyCHuxq6KNwvuep/CqHbDtAtsi2qqbkAliJ0joB5k+u3vWcuKNs5ssYbEC2qlmVRAEsQoMDpPPymh+NtW797UtwttHhQngTy5QUHy3Jr2KYuW0J1dz4mH8s8/hVvM8uazAWSvBkzv8vT0G9cc86T2p8nXDTuXLNLk3aDdcP3bNqmGJUHceW/41nnz0KY0H/wDIfpSwGBvoVuqI0kEEwfbYn7qq43L3A1MhUHaYKgn8KRam/JR6WugxlGcYXUTeQieCU1AbbkkEn7qMYXIMLcLXbLTriSjSPCIAgzG3pNYdQV3G8SI45Fd7NZg9jGWiCVDXEVx0KlgDPn5z0q8MtkMmJx7D+Y6UuNaViQDDE9SOV2+yDsfMg9OW4TBtcJ09OfLgwP8APOn4TKGusTEEMJPn/EPc7H61s8ry+3aWBwTMRwG5361OciSMqmBS0QcV3iCeBpbVABPiB8MalBG554qv+2WFvEm13tsbjWYeFEfZMbn3Gwmnf6iOy301bpG3QDcSGg8wE56EeVPyPObKQGQPb8jEgyZ5mRPtXNKUlzY+FPJkpL9gjc7D23DOl1llAyIQGIJWfEdp38vOs0+RXQpJG4BOnr6g/wBq9Kt4i2VS4qn4di3MHp7UOzW0AJAgck9B/birRyMWSpgzIrr38MH3YqSjHkyOCfXSR85opYyS44k7eU1Z7HEBLscd59WA8X02X3Q0e113xVq2c7lTBuS5a1qZcmenT76Mo1UsdmFuzba5dYIiiSx/zcnoBua8t7Qf6x3WYpg0FteA7gM59lPhX28RqqEbst9rsLrxt/8Aqn6Ku9VsFgr11jat3TAG+vcAeeoifkDO1VMTiMfptMVTVAcu7qGZjLExIPwwTI6GpMPnbWXZ3DhjbVYRQUNpSZ9EaftGTvtuN/P3ylK4tfsdajN1apfcizjs53dxl7zVBiR4ZOlW4Mxsw+/1odeylDyDt5k1cv52uIuM64cWyWDATuHCrJll8cxx9QaixGbBQDcUi22wdNyP604PXdSOOD1ZTk3Xk3qYuqCvZLI7dyziViPEoG0jdWmQeRsNqLX+3FzCsLd8L4VGk29gV/pMafl8hWayfOmwbE7PavAeIHwkrMEHoRMEESOoFD+2mZjEX9azpKL/AHqk8UcvEiblt5R6Hiu2GGxNsJKsDyHEQf8AcI58jQHKWuYe++i0blhv50IE+zTI3g1kTaAw4I5lfvo/k7tKrqYjaRJg/Ko/pIpcMPqXwyw+RtcxTk2muo/BLhGHG/xCWERJBmn4LJHtllWYLE+ce5AAmtnbwoU1EoUN5CnjgVU2L0+AJisk02LjtJbQQoHmdh7n0rK28KTqlSCORG8n+U71sc6zjURaTodT9NhuF/M+woJj2LXlk/ChgehMbUXSqKL44tq2V8Ih0lBEcnbn5e1Ti0NQJ3I4J5/tVfCMATUzXOtDyWpFfEgljxXKlW56H/DSogsNLkVocpP9RLfcSRVzC4YKD3aADrpUD8KmwmDe6YUbdT0FavLsvW0mnknk1dJs5ZOjIftJ86y3aXKdV9bx8QOxXzgfr0616fiuzlpzO6n+X9KG5nky2Qo3aZO/rsR7VnC1TAp07MxgQMQId2UIk6Qskx0G4jaqGNsg2ptDSASSWaSVHPA6TWhu5RbciNSQNtJiPYEED5CoLfZ0JIW40HlSqkGfOIH3V5r0bX0s7Vq/lGOGZNbMqSd43Jg/LrWkwOdLdtgtcZdXA8O/A2JG4mR9013PcIuHCNbRATydCzPpIMcfdQbE9qToIbYzuQSpiNvhIHSlyaZfuLi1DVuXIXxzWB/3tCe4hiPQL4j9Kx75tbfFWrdpSEa4gYsZLDUJA/hBGx6+24Na4jYklbKFiTvA/wCR4A9zRPKOxxtXLbX30XVuKRbADcGRJmN9uKrhhi06ub5+P8CZcuTN7Yrj88m0yPFWzfxOGuXSl9LzLpMDWFaNSH+JgNRHmxjai+LeGJBkTxWH7d5DdxWLOKwtsnWql1DLqW4o0mBMtsoMjzoRhe0+Nw7aLhb0W6s7f7hMfOKpKMMnOOSOe5R4kj0LOcpTEWwsbyG8XE7D+3WhGHyi6F0d0PD/ABbDy2K7kdTFUML/AKl3T8Vm158EfTxHajFjtncu2pACzzA/Mk/hUnp5S7OnHqNipBO3eKCCQQOdgAOJInj51UzXP9Y7uxIBENcP08APX+bp5cGqtnEd9tcM+QPE+cCAT71dGXE87CunFgUezlnNsIdlbQRCo4ERWiFB8htGCYgTA/E/lRpVrrRFnk/+o2Nu4vGfstr4LIG3A1kAlmPGwMb+R86o5ZlK4ZgFUtdje9ELbkf/AEp2Jj7XPtxV/tdcNnF3NC/9xyWb+nT4Z8yNLeziobOfHQW7u2wMrpuHUHMGD0JIJMDfYb8152olkb2+Pz+R0Y9sefP5+WXstt3TabQNZbdjsO9H9JPi28tyD6xSwlpFubMSj7kccBpkDrxv6c0FObXbqNba4GULKkoFM7SBoAhSJ52H43sBd/dNpA/ePpnjfyHkB5+56VwZMbS/9Pa0spyXvXHgv2stCsWRdTOAX1bIrHSTDDfVP2QNqH9ocouJaYsEFphGoAkKx8xyPfqRXMpzW42LZWKhF38c/u1WCCq8zsOB9r1miWb3TiLipbJ0iDL+EkloBgMZG31I89st8Mis49VGD9iRluygU2sRbuK9xQUY6QYS34w96Omg92fMgleCYV3JXtuw5Kkgj1BjrzxzRKziv2Rri2R++uq1s9YXjYQBqLABQBwCSJ5t4oeNt5jafONp+cT869T1W+UcOGKlwwPZVx8VoMPI7Cr+ExtwHUFVTMciR/7TTmamYdvCff8AKtvbOn0ohizmN8+IuII4k7/SKrYrMLrCNekHaF2Mep+L76jtmEBPkI96hG4/zzFbcwrGiXCoACOnFQYu5/1J9EH3mpVvQB5k/nT0yZ2uF2ZUVgPPUAB5R+dCKbYZNIoqNPPXer+Hyq5cE/Cp6nn5D9aJYbBWrfwAs3mRJ+/j5UawWR3rpBb92vmefkP1qqgTeSugJbyS2BBJJ94pVsl7LWo3a4fWQPyrtPtI+oXsJhFtLpWY9TUwNMJrgNVIk6NvQPtRmCBlSYYbn59PfrRZnhSfIE/dWGvr3kl/Fq5pWwxVl64o5Uifen2nnkiazd7JXBlGBHkdj+hqIWbq8o3y4qbHoJdtnRLCs7qBMeZJjoOp/wAMV5et5r90IkqGIHVoE8kDaAN61WZZcL9xzfbTAFu0C+nQdIYsRB5J6+npT8n7JpaUt3suV3YDwgHfwgxIMDc8+QqGTU48Sd9hxweSVLoO2L9qzbRLSqABG3xTxJPUncmhuLI1a1AuXl3cbQoA2IJJ1fKPnG73yo+NFuGWUNJQGAdwZBECfwoa9g2dLuqsCxU6Z1XDsZaOkGAJ+VeRihFtu7Z06iWSNbVwgzh0cv47zIAAxMT8QJAA4PB+nFTY+6L9vuX/AHv8LfCy/wCbcGgmNxBcogJtkjU53kbDSBPmI+lT9wQoNq6+wPhZduJ2jxCTPnSvHTUrp+P9ovGe+PVmXzKwLF0D7DcwJgjmPPzrSZNaEFeRAII4I8/mCKfesNZddAe5cZdQYEaQCfEDKiOQN/MczVzJ8rLPyLYKCEWIUySR94Hyr2cOVzj/AF+Tz3W9pDC4X3FE8Pn7suhU1noeg9/8FPXs5bB8TFj6n9IqzisRZw1rU5CrwABuT5ADk/4a6ANBLsjZcM4Zi2rxHyB428tvwrUKleS3f9Qr4kYdVtA7Sw1ufYcD6GohmuOuDxXMQ5PRXC/+1d/pWeaMexPTlLoO5/gv+tuA2+8V3BKESDtsQfssN4PqZ2JFB887PrE2rTiN4EzbMQYDcA7SATxtxVVHu27qd4LyyQPE1xZ3H2pp+Y5k3eMBcuRJgd4zdfUma5ZtTdrsr6e2gEXu4ZvErISByCNSE8QYJU/fxWoy3L0e3aUXpJDhNAM67hIDHWFVQoLcmd9qDYi2Lslwjk7ksIY+7ppY+5Jq2c4trA7lVYD4i/O0bOVJWRt4vmaEoqSVLk7P1c0OTJcVaumwbICgCG1qQd9iWkTyYG0eXNRXMTqlYL7kB7cHppbQYMmARuN9jBgVxe1SJM2IYArDM3B5BgrsfLiqYzG2LfhKWpOyJAn3A3f3aaDwu7kv4HJLM5S3LsvZZloDG4SNSnwqv2PImPtCdgOOeeNPe7O2mUG22gx7jjqOnyrP5HjbWHfxtqDKCSo1eLkj15rSv2uwbD4bnvo/Q1dqKVAi65QBx2UXE5WR/Eu4+fUfOhVtoHz/AM9q2eCzBGAIuET5qQV9wRuPY1CcPYvuQDaZ5ggHu3ny0mJNTi1Lr+B0b67AOGBuMlpY8W2o8D1+k1Lh8ouMIPhEnfz36Cj7YJbTrKFWn7UkhYPEmphdB4igmrdvozk/APwmUqnAk+Z/zajeW5Mbkngefr+dD7l/1FaLs3mOu2UPKfhXVFIhNsnwGSrb3MM33Cr9cZqbNUIXY+aVNmlWMRE1yaRrlEA9TQXMezpJLWiBPKnb6H8qLU8XKDVhToyVzC3U+K230kfUbVFq9K2y3akVqXaNuPLs47Ph277TJBgqTAIgQSPTf86my7EGIugHUrTImPCYB/iB33HHpRzM83S5dafDJhT0IH5/rQ69hFYbj6bfhsa5NRpo5S2PI4HcQipaa88hm0gxwFGlYHp1rP8A7USLhWQW8M6SIht9unlRxMGCIDvHMHz9gBVtsMNMeGTJZgqgtPmYk/MmuSOhkvNj+vz9jOfsj3bSKGts4ltz4iN9h7bbE9aZZ1rHhKx0bbnzB/MVrsEhQEKY26eH/jFUHUKSYE+fX61aOiT+tmWpklSQOwOVNr1tMMZ38jyAPLnn5VYy/LLovOQrEKIBAJBnqD7R9akvZmqmAdb9FX8+gHqa13ZwsMMuoyxLMfLcnYeg4+Vd8ccYqkcrk7tgK1l19vsMPfw/jXnd/EticUS3wI0b8aQeB5k17kh3rxvF5YLd67pB3uHqAABxt9//AIqeouMG0W06WTIlLotHL7VthcVDJAKEfxEkb7ECBvG3NH/2QFAwhSB4hvBG3+dRWas40IjlixcCUAICyJO88k0V7N5w91H74aPIEQY6kbbj9DXjzUnHc/B6c4rHPYuA1hMZNoKLh53YhWUARyZAE9AJIHSnJbw14xetpqaeVAYniVZYMdZnyqngHFsXIOoSGSRI9o+pqfMMnW8O8st4dyRAkNHkACDHr/cRkvDOXLjkuUCsT2Stst39na4dHDEhknnSfCDx1BP41jL1i7h7pW8NPlPBHp/k1o8oxN+LtsCFI3nmNxsYO/47fI6+W23sraxiBxzqmHUbmVYGQOvUbxFdKzbHUnaIwT8qjz+9gxfXSpgrBH9BMFfkWUjylvSCGDyu3aXgT1PWov2D9mW6sh31HdTMWlaeepMAny0/Qz2eygXiwfcuF7veB3iw0T/PLJ5SFrtlbVJ8EeLugemG7w+BWb2G31qyuWOvxgqp26T6enNHhiNO3iEbRJEEdI8x61RzG+5tkK+/A1DUPWZ3MjrMjpUHjm+qKRlG+Rl+0beHWbxYIT4dPAbk6p8+hHXnpSu27dy2Wa3rcASOGbgAg/Sf/NPyLCEFb125FkLrAmZPQH0HJHXbzq3gsWMS7Xme4CdQQLAhBuNUgz5muDJlcHb8d/2OvHBZHtjyjtkizbQl4VAJJ3nz3bhZPl7RU2X5vZuXzb1DWwGnbwseoU8E8bfjXnna03FxJDXC6wCnIgGREDYGZ949RVbB43U2mT6Nwdvz4ruwaf2LI3d8nNlyOMnCqo9qtdkJ3ZyvoBJopluULYB0ksTyT/am9mcybEYOzdf42WG9WUlSfmRPzq81eikkczbZwmlNNmuzRAOpVylWMMNNNONNNEw2lNI02sAcGqVWkRUFOU1jGQxuA3a24/zoQaE3cnup/wBp9Q8mMH68H7q9CxWCS6PEN+hGxFC7vZ9x8DBh67H9Km0UtMxwv4lBBtv8hP4VI+a3TEI8j+WtOcquj7H0I/WkuW3v4D9R+tAPBm7OKxBmLbiep8NOGT3H3uPA8l3P14rT28juHnSvuZ/CrtjIUG7kt6cD9aKTFtGfyrIwTptrA+039+p9K1ltAqhRwBApwAAgAAeQ2rk06VCN2S2hWLx+AUu8jlifXmtqlZbMY7xiDtJ/GswR7M3jOzYO6rOx+Ewd+sMfwk0BxGRup8NwoZ+2GX6SDP0rfYZak11F44/BdZZ3bZkcDgsRpktaYAbxcVPudgSfaraLcKxKbiNrg59QN60ndgqfCN/QVXv4ULEAD2AFc8tLjk7LR1M0jPjsxiFfUzBeoA1H8V4rmNwndMSzEuYE+QPmZP5/KtGiQZNCO0lo7kdVBHuD/aqrFCPKRDe5dnnuf4xlddLEQ+rbzHH0k/U+ZrR5TmxawAiLqQCV1aAR/LIIU+hIHkRxVC1kBxZukcomof16l2+mquZXhWSRBBiruqoRJ2Hb/bOy22LW7auRtc0jUQONYnTd26gg7cnajH/pVriyLywdx4SdvrtQ3B4MONJ4jgjUD8jRTLmuWlC29GgbaYKx7AcVy545HH/idP7lsbin70ct9lWWwlnvRpUQSFMt1JO+0np8q4ezXdKSlwsZmIAHyojfzFpEINufF/YU/D4wtJYAexn8q8h6XVSbuuTuhqMeP6TOt2Pt3gbl1Wa5MCSQseUD18z1qhjezCQLdtFRiQSQBqWDx57idq0mJRmP/cMeS7ff/wCaWCRFO8ADevQ0+myxp5J9eEQzZ4TvbHvybDJMCLOFtWxwqD79/wA6stTcFiRctKRtAiPIgRTmr0zhG0opUqxjsVyu0qxhhFNNSkUxlrGIiK4aeRXCKICOuiu6aUVjHQakVqjinAVjEgau6qYBTqwDs00mu001jDCa5XTSisYlttWGvYhrZYldSEkmOVkzPtv8q22mQR51lwsEq3IMUsmPFA7DZyo6Gf8APWkc48gamxORo26nQfTcH/b0+VULmS3l4CuPRoP0NIPReGcHSNvvpNnMsPD18/7VQOFu/wD2n+k/hSTBXZ2tv8xFKGgjdzdS24I++osyzGxcQKde3ED7t6qpkF1jLFV+cn6D+1EMLlVu2dW7N/EensOB780QJFns/lsbcM44PIjcA+podmmUE3CUOhp3BGxPqPsmi+WsTeQDzn5Dej+Y5al0z8L/AMQ/MdayVhbo87fEXbXxpA8wNj8xtStZ6s/D99ajFZddT7Ooea7/AFHNDmw1pvitr9IP3RQD2D2zdZ4rqZwsHarpyiwfsD6n9a7byuyvFtfnJ/E0bBQIOZ3G2Rd+kCTV3L8tYeO6ZboJmPX3okHC7KAB6AD8KtYTK7lzppXzP5DrWuzUkEOzbHS/lI+sb/lRRjUeHwy21CqP7+ppxNURNu2Ku1yuiiA7SrtcoGOxTTSpUTHIppFKlWMN00tNdpUQC004ClSrGOgU4ClSoGORXCKVKsAZppRSpUTEi1QzPKO88SbN+P8AelSpWFdgQEgweRUq3KVKplhwNcL0qVKEiuXarCXYKu5PFKlWMaLKsq7kSxlzyeg9BVt7u9KlVuiLdnRdpPbV/iVW9xNKlWMQnKLJ+xHsSPzpDJ7X8P3n9a7SrUa2TWsIi/Cij5VKWrlKiYaTSilSrGOxXRSpVjHYpUqVA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tiff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3733800"/>
            <a:ext cx="2133600" cy="24704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1200" y="55626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Tiffin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86</TotalTime>
  <Words>86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Paper</vt:lpstr>
      <vt:lpstr>Common Foods in India</vt:lpstr>
      <vt:lpstr>Mealtime Customs in India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Foods in India</dc:title>
  <dc:creator>amravenna</dc:creator>
  <cp:lastModifiedBy>amravenna</cp:lastModifiedBy>
  <cp:revision>9</cp:revision>
  <dcterms:created xsi:type="dcterms:W3CDTF">2013-04-29T23:00:52Z</dcterms:created>
  <dcterms:modified xsi:type="dcterms:W3CDTF">2013-04-30T00:27:50Z</dcterms:modified>
</cp:coreProperties>
</file>